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483FE6-D667-4A03-B9E0-232FA09536AA}" v="9" dt="2019-10-11T12:36:57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rélie Morelle" userId="e9e362b8-3de7-4238-8b52-4c27413b4ba4" providerId="ADAL" clId="{8C483FE6-D667-4A03-B9E0-232FA09536AA}"/>
    <pc:docChg chg="custSel modSld">
      <pc:chgData name="Aurélie Morelle" userId="e9e362b8-3de7-4238-8b52-4c27413b4ba4" providerId="ADAL" clId="{8C483FE6-D667-4A03-B9E0-232FA09536AA}" dt="2019-10-11T12:37:46.539" v="165" actId="1076"/>
      <pc:docMkLst>
        <pc:docMk/>
      </pc:docMkLst>
      <pc:sldChg chg="addSp delSp modSp">
        <pc:chgData name="Aurélie Morelle" userId="e9e362b8-3de7-4238-8b52-4c27413b4ba4" providerId="ADAL" clId="{8C483FE6-D667-4A03-B9E0-232FA09536AA}" dt="2019-10-11T12:37:46.539" v="165" actId="1076"/>
        <pc:sldMkLst>
          <pc:docMk/>
          <pc:sldMk cId="61361321" sldId="256"/>
        </pc:sldMkLst>
        <pc:spChg chg="mod">
          <ac:chgData name="Aurélie Morelle" userId="e9e362b8-3de7-4238-8b52-4c27413b4ba4" providerId="ADAL" clId="{8C483FE6-D667-4A03-B9E0-232FA09536AA}" dt="2019-10-11T12:33:29.216" v="72" actId="1076"/>
          <ac:spMkLst>
            <pc:docMk/>
            <pc:sldMk cId="61361321" sldId="256"/>
            <ac:spMk id="2" creationId="{3FD063EA-016C-4487-A246-99FB5731CEE8}"/>
          </ac:spMkLst>
        </pc:spChg>
        <pc:spChg chg="mod">
          <ac:chgData name="Aurélie Morelle" userId="e9e362b8-3de7-4238-8b52-4c27413b4ba4" providerId="ADAL" clId="{8C483FE6-D667-4A03-B9E0-232FA09536AA}" dt="2019-10-11T12:34:08.097" v="79" actId="120"/>
          <ac:spMkLst>
            <pc:docMk/>
            <pc:sldMk cId="61361321" sldId="256"/>
            <ac:spMk id="3" creationId="{C8C0E4C7-D618-4191-94FB-6D2604D1A2F5}"/>
          </ac:spMkLst>
        </pc:spChg>
        <pc:spChg chg="mod">
          <ac:chgData name="Aurélie Morelle" userId="e9e362b8-3de7-4238-8b52-4c27413b4ba4" providerId="ADAL" clId="{8C483FE6-D667-4A03-B9E0-232FA09536AA}" dt="2019-10-11T12:34:02.208" v="77" actId="123"/>
          <ac:spMkLst>
            <pc:docMk/>
            <pc:sldMk cId="61361321" sldId="256"/>
            <ac:spMk id="4" creationId="{8A093203-8330-4EC2-88E7-78920D79A286}"/>
          </ac:spMkLst>
        </pc:spChg>
        <pc:spChg chg="mod">
          <ac:chgData name="Aurélie Morelle" userId="e9e362b8-3de7-4238-8b52-4c27413b4ba4" providerId="ADAL" clId="{8C483FE6-D667-4A03-B9E0-232FA09536AA}" dt="2019-10-11T12:37:29.387" v="163" actId="255"/>
          <ac:spMkLst>
            <pc:docMk/>
            <pc:sldMk cId="61361321" sldId="256"/>
            <ac:spMk id="5" creationId="{FA8088DE-5477-4151-966E-F53F93A13060}"/>
          </ac:spMkLst>
        </pc:spChg>
        <pc:spChg chg="add mod ord">
          <ac:chgData name="Aurélie Morelle" userId="e9e362b8-3de7-4238-8b52-4c27413b4ba4" providerId="ADAL" clId="{8C483FE6-D667-4A03-B9E0-232FA09536AA}" dt="2019-10-11T12:26:46.312" v="10" actId="167"/>
          <ac:spMkLst>
            <pc:docMk/>
            <pc:sldMk cId="61361321" sldId="256"/>
            <ac:spMk id="8" creationId="{29BEC5F1-8525-4668-8CB3-3B066368CD44}"/>
          </ac:spMkLst>
        </pc:spChg>
        <pc:spChg chg="add mod">
          <ac:chgData name="Aurélie Morelle" userId="e9e362b8-3de7-4238-8b52-4c27413b4ba4" providerId="ADAL" clId="{8C483FE6-D667-4A03-B9E0-232FA09536AA}" dt="2019-10-11T12:37:06.095" v="158" actId="255"/>
          <ac:spMkLst>
            <pc:docMk/>
            <pc:sldMk cId="61361321" sldId="256"/>
            <ac:spMk id="9" creationId="{58ED0519-CCB5-45F8-8F18-44636B623630}"/>
          </ac:spMkLst>
        </pc:spChg>
        <pc:picChg chg="add del mod ord">
          <ac:chgData name="Aurélie Morelle" userId="e9e362b8-3de7-4238-8b52-4c27413b4ba4" providerId="ADAL" clId="{8C483FE6-D667-4A03-B9E0-232FA09536AA}" dt="2019-10-11T12:32:42.492" v="67" actId="478"/>
          <ac:picMkLst>
            <pc:docMk/>
            <pc:sldMk cId="61361321" sldId="256"/>
            <ac:picMk id="7" creationId="{0AA30015-1B19-4FAB-868F-06AF6339912A}"/>
          </ac:picMkLst>
        </pc:picChg>
        <pc:picChg chg="mod">
          <ac:chgData name="Aurélie Morelle" userId="e9e362b8-3de7-4238-8b52-4c27413b4ba4" providerId="ADAL" clId="{8C483FE6-D667-4A03-B9E0-232FA09536AA}" dt="2019-10-11T12:26:53.263" v="12" actId="1076"/>
          <ac:picMkLst>
            <pc:docMk/>
            <pc:sldMk cId="61361321" sldId="256"/>
            <ac:picMk id="10" creationId="{015993EB-DAE7-4F7B-A50E-FBCBC8232763}"/>
          </ac:picMkLst>
        </pc:picChg>
        <pc:picChg chg="mod">
          <ac:chgData name="Aurélie Morelle" userId="e9e362b8-3de7-4238-8b52-4c27413b4ba4" providerId="ADAL" clId="{8C483FE6-D667-4A03-B9E0-232FA09536AA}" dt="2019-10-11T12:27:53.952" v="27" actId="1076"/>
          <ac:picMkLst>
            <pc:docMk/>
            <pc:sldMk cId="61361321" sldId="256"/>
            <ac:picMk id="15" creationId="{D8A36F69-A12F-4631-A7D2-D24EDA2ABE32}"/>
          </ac:picMkLst>
        </pc:picChg>
        <pc:picChg chg="mod">
          <ac:chgData name="Aurélie Morelle" userId="e9e362b8-3de7-4238-8b52-4c27413b4ba4" providerId="ADAL" clId="{8C483FE6-D667-4A03-B9E0-232FA09536AA}" dt="2019-10-11T12:37:46.539" v="165" actId="1076"/>
          <ac:picMkLst>
            <pc:docMk/>
            <pc:sldMk cId="61361321" sldId="256"/>
            <ac:picMk id="17" creationId="{AF0EA8EB-1D42-4BA9-882A-5A4C06E45A0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9BEC5F1-8525-4668-8CB3-3B066368CD44}"/>
              </a:ext>
            </a:extLst>
          </p:cNvPr>
          <p:cNvSpPr/>
          <p:nvPr/>
        </p:nvSpPr>
        <p:spPr>
          <a:xfrm>
            <a:off x="8852452" y="0"/>
            <a:ext cx="3339548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FD063EA-016C-4487-A246-99FB5731C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2775" y="327825"/>
            <a:ext cx="6776350" cy="890940"/>
          </a:xfrm>
        </p:spPr>
        <p:txBody>
          <a:bodyPr>
            <a:normAutofit/>
          </a:bodyPr>
          <a:lstStyle/>
          <a:p>
            <a:pPr algn="ctr"/>
            <a:r>
              <a:rPr lang="fr-FR" sz="5400" dirty="0"/>
              <a:t>Financium 2019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C0E4C7-D618-4191-94FB-6D2604D1A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7835" y="1306813"/>
            <a:ext cx="6180061" cy="2143823"/>
          </a:xfrm>
        </p:spPr>
        <p:txBody>
          <a:bodyPr>
            <a:noAutofit/>
          </a:bodyPr>
          <a:lstStyle/>
          <a:p>
            <a:r>
              <a:rPr lang="fr-FR" sz="2400" b="1" dirty="0"/>
              <a:t>Comment évoluer de Contrôleur de Gestion à Manager de la Performance ? </a:t>
            </a:r>
          </a:p>
          <a:p>
            <a:r>
              <a:rPr lang="fr-FR" dirty="0"/>
              <a:t>Méthodes, Digital, Data, Evolutions des compétences : Quelles nouvelles opportunités et quels challenges pour le manager de la Performance 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A093203-8330-4EC2-88E7-78920D79A286}"/>
              </a:ext>
            </a:extLst>
          </p:cNvPr>
          <p:cNvSpPr txBox="1"/>
          <p:nvPr/>
        </p:nvSpPr>
        <p:spPr>
          <a:xfrm>
            <a:off x="2327835" y="4380271"/>
            <a:ext cx="59112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i="1" dirty="0"/>
              <a:t>L’Observatoire International du Manager de la Performance a été lancé fin 2010 par la DFCG sous l’impulsion de Frédéric Doche, en partenariat avec le cabinet de conseil Décision Performance Conseil.</a:t>
            </a:r>
            <a:endParaRPr lang="fr-FR" dirty="0"/>
          </a:p>
          <a:p>
            <a:pPr algn="just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A8088DE-5477-4151-966E-F53F93A13060}"/>
              </a:ext>
            </a:extLst>
          </p:cNvPr>
          <p:cNvSpPr txBox="1"/>
          <p:nvPr/>
        </p:nvSpPr>
        <p:spPr>
          <a:xfrm>
            <a:off x="9055362" y="2275706"/>
            <a:ext cx="29337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Conférence</a:t>
            </a:r>
            <a:r>
              <a:rPr lang="fr-FR" sz="2000" dirty="0">
                <a:solidFill>
                  <a:srgbClr val="FF0000"/>
                </a:solidFill>
              </a:rPr>
              <a:t> </a:t>
            </a:r>
          </a:p>
          <a:p>
            <a:r>
              <a:rPr lang="fr-FR" sz="2000" dirty="0">
                <a:solidFill>
                  <a:srgbClr val="FF0000"/>
                </a:solidFill>
              </a:rPr>
              <a:t>Mardi  10 Déc. à 11h00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D8A36F69-A12F-4631-A7D2-D24EDA2AB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543" y="6323668"/>
            <a:ext cx="989365" cy="361881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AF0EA8EB-1D42-4BA9-882A-5A4C06E45A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7581" y="5622264"/>
            <a:ext cx="1848419" cy="116497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15993EB-DAE7-4F7B-A50E-FBCBC823276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26240" y="534332"/>
            <a:ext cx="2191972" cy="137581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8ED0519-CCB5-45F8-8F18-44636B623630}"/>
              </a:ext>
            </a:extLst>
          </p:cNvPr>
          <p:cNvSpPr txBox="1"/>
          <p:nvPr/>
        </p:nvSpPr>
        <p:spPr>
          <a:xfrm>
            <a:off x="9039334" y="3156043"/>
            <a:ext cx="307077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Venez assister à la présentation des résultats  </a:t>
            </a:r>
          </a:p>
          <a:p>
            <a:r>
              <a:rPr lang="fr-FR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</a:rPr>
              <a:t>animée par : Frédéric DOCHE, Président Groupe Contrôle de Gestion, Président, décision Performance Conseil.</a:t>
            </a:r>
          </a:p>
          <a:p>
            <a:endParaRPr lang="fr-FR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endParaRPr lang="fr-FR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r>
              <a:rPr lang="fr-FR" sz="1400" dirty="0">
                <a:solidFill>
                  <a:srgbClr val="FF0000"/>
                </a:solidFill>
                <a:ea typeface="Calibri" panose="020F0502020204030204" pitchFamily="34" charset="0"/>
              </a:rPr>
              <a:t>Chateauform’ George V </a:t>
            </a:r>
          </a:p>
          <a:p>
            <a:r>
              <a:rPr lang="fr-FR" sz="1400" dirty="0">
                <a:solidFill>
                  <a:srgbClr val="FF0000"/>
                </a:solidFill>
                <a:ea typeface="Calibri" panose="020F0502020204030204" pitchFamily="34" charset="0"/>
              </a:rPr>
              <a:t>Paris 8ème</a:t>
            </a:r>
          </a:p>
          <a:p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1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147</TotalTime>
  <Words>59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Tw Cen MT</vt:lpstr>
      <vt:lpstr>Circuit</vt:lpstr>
      <vt:lpstr>Financium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Financium 2018</dc:title>
  <dc:creator>Aurélie Morelle</dc:creator>
  <cp:lastModifiedBy>Aurélie Morelle</cp:lastModifiedBy>
  <cp:revision>10</cp:revision>
  <dcterms:created xsi:type="dcterms:W3CDTF">2018-11-23T10:04:35Z</dcterms:created>
  <dcterms:modified xsi:type="dcterms:W3CDTF">2019-10-11T12:37:52Z</dcterms:modified>
</cp:coreProperties>
</file>